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"/>
  </p:notesMasterIdLst>
  <p:sldIdLst>
    <p:sldId id="499" r:id="rId2"/>
    <p:sldId id="644" r:id="rId3"/>
    <p:sldId id="645" r:id="rId4"/>
    <p:sldId id="646" r:id="rId5"/>
    <p:sldId id="649" r:id="rId6"/>
    <p:sldId id="648" r:id="rId7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88">
          <p15:clr>
            <a:srgbClr val="A4A3A4"/>
          </p15:clr>
        </p15:guide>
        <p15:guide id="2" orient="horz" pos="3748">
          <p15:clr>
            <a:srgbClr val="A4A3A4"/>
          </p15:clr>
        </p15:guide>
        <p15:guide id="3" orient="horz" pos="2052">
          <p15:clr>
            <a:srgbClr val="A4A3A4"/>
          </p15:clr>
        </p15:guide>
        <p15:guide id="4" orient="horz" pos="2904">
          <p15:clr>
            <a:srgbClr val="A4A3A4"/>
          </p15:clr>
        </p15:guide>
        <p15:guide id="5" orient="horz" pos="3054">
          <p15:clr>
            <a:srgbClr val="A4A3A4"/>
          </p15:clr>
        </p15:guide>
        <p15:guide id="6" orient="horz" pos="2148">
          <p15:clr>
            <a:srgbClr val="A4A3A4"/>
          </p15:clr>
        </p15:guide>
        <p15:guide id="7" pos="5329">
          <p15:clr>
            <a:srgbClr val="A4A3A4"/>
          </p15:clr>
        </p15:guide>
        <p15:guide id="8" pos="223">
          <p15:clr>
            <a:srgbClr val="A4A3A4"/>
          </p15:clr>
        </p15:guide>
        <p15:guide id="9" pos="2880">
          <p15:clr>
            <a:srgbClr val="A4A3A4"/>
          </p15:clr>
        </p15:guide>
        <p15:guide id="10" pos="5511">
          <p15:clr>
            <a:srgbClr val="A4A3A4"/>
          </p15:clr>
        </p15:guide>
        <p15:guide id="11" pos="930">
          <p15:clr>
            <a:srgbClr val="A4A3A4"/>
          </p15:clr>
        </p15:guide>
        <p15:guide id="12" pos="4722">
          <p15:clr>
            <a:srgbClr val="A4A3A4"/>
          </p15:clr>
        </p15:guide>
        <p15:guide id="13" pos="2130">
          <p15:clr>
            <a:srgbClr val="A4A3A4"/>
          </p15:clr>
        </p15:guide>
        <p15:guide id="14" pos="11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meratzki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96C6E"/>
    <a:srgbClr val="1A516C"/>
    <a:srgbClr val="003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668" y="114"/>
      </p:cViewPr>
      <p:guideLst>
        <p:guide orient="horz" pos="4188"/>
        <p:guide orient="horz" pos="3748"/>
        <p:guide orient="horz" pos="2052"/>
        <p:guide orient="horz" pos="2904"/>
        <p:guide orient="horz" pos="3054"/>
        <p:guide orient="horz" pos="2148"/>
        <p:guide pos="5329"/>
        <p:guide pos="223"/>
        <p:guide pos="2880"/>
        <p:guide pos="5511"/>
        <p:guide pos="930"/>
        <p:guide pos="4722"/>
        <p:guide pos="2130"/>
        <p:guide pos="11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468"/>
    </p:cViewPr>
  </p:sorterViewPr>
  <p:notesViewPr>
    <p:cSldViewPr snapToGrid="0">
      <p:cViewPr varScale="1">
        <p:scale>
          <a:sx n="60" d="100"/>
          <a:sy n="60" d="100"/>
        </p:scale>
        <p:origin x="-2490" y="-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3FD744D-D0EA-420D-807A-5D94FB530D3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656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b"/>
          <a:lstStyle>
            <a:lvl1pPr defTabSz="8445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800" indent="-263525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5688" indent="-211138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375" indent="-209550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650" indent="-211138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558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30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702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274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7D8FF76-00ED-4E59-B790-EA6B4168FB5B}" type="slidenum">
              <a:rPr lang="de-DE" sz="1200"/>
              <a:pPr algn="r" eaLnBrk="1" hangingPunct="1"/>
              <a:t>2</a:t>
            </a:fld>
            <a:endParaRPr lang="de-DE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3338" cy="38354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57888"/>
            <a:ext cx="5679440" cy="46091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b"/>
          <a:lstStyle>
            <a:lvl1pPr defTabSz="8445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800" indent="-263525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5688" indent="-211138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375" indent="-209550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650" indent="-211138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558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30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702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274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7D8FF76-00ED-4E59-B790-EA6B4168FB5B}" type="slidenum">
              <a:rPr lang="de-DE" sz="1200"/>
              <a:pPr algn="r" eaLnBrk="1" hangingPunct="1"/>
              <a:t>3</a:t>
            </a:fld>
            <a:endParaRPr lang="de-DE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3338" cy="38354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57888"/>
            <a:ext cx="5679440" cy="46091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b"/>
          <a:lstStyle>
            <a:lvl1pPr defTabSz="8445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800" indent="-263525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5688" indent="-211138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375" indent="-209550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650" indent="-211138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558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30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702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274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7D8FF76-00ED-4E59-B790-EA6B4168FB5B}" type="slidenum">
              <a:rPr lang="de-DE" sz="1200"/>
              <a:pPr algn="r" eaLnBrk="1" hangingPunct="1"/>
              <a:t>4</a:t>
            </a:fld>
            <a:endParaRPr lang="de-DE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3338" cy="38354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57888"/>
            <a:ext cx="5679440" cy="46091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b"/>
          <a:lstStyle>
            <a:lvl1pPr defTabSz="8445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800" indent="-263525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5688" indent="-211138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375" indent="-209550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650" indent="-211138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558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30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702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274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7D8FF76-00ED-4E59-B790-EA6B4168FB5B}" type="slidenum">
              <a:rPr lang="de-DE" sz="1200"/>
              <a:pPr algn="r" eaLnBrk="1" hangingPunct="1"/>
              <a:t>6</a:t>
            </a:fld>
            <a:endParaRPr lang="de-DE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3338" cy="38354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57888"/>
            <a:ext cx="5679440" cy="46091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9525"/>
            <a:ext cx="87582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5" descr="grosser_kop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" b="9261"/>
          <a:stretch>
            <a:fillRect/>
          </a:stretch>
        </p:blipFill>
        <p:spPr bwMode="auto">
          <a:xfrm>
            <a:off x="-3175" y="2205038"/>
            <a:ext cx="3630613" cy="465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4"/>
          <p:cNvPicPr>
            <a:picLocks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6648450"/>
            <a:ext cx="87582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880304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103188" y="6430963"/>
            <a:ext cx="2133600" cy="215900"/>
          </a:xfrm>
        </p:spPr>
        <p:txBody>
          <a:bodyPr/>
          <a:lstStyle>
            <a:lvl1pPr>
              <a:defRPr/>
            </a:lvl1pPr>
          </a:lstStyle>
          <a:p>
            <a:fld id="{E5363C20-8D33-47CD-AA81-1F7FDFB7B22A}" type="datetime1">
              <a:rPr lang="de-DE"/>
              <a:pPr/>
              <a:t>11.06.2021</a:t>
            </a:fld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>
          <a:xfrm>
            <a:off x="6610350" y="6432550"/>
            <a:ext cx="2133600" cy="222250"/>
          </a:xfrm>
        </p:spPr>
        <p:txBody>
          <a:bodyPr/>
          <a:lstStyle>
            <a:lvl1pPr>
              <a:defRPr/>
            </a:lvl1pPr>
          </a:lstStyle>
          <a:p>
            <a:fld id="{EAF960A8-2B48-4437-AF9D-6C05C1C393AF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>
          <a:xfrm>
            <a:off x="2336800" y="6432550"/>
            <a:ext cx="4192588" cy="22225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Dr. Jens K. Perret</a:t>
            </a:r>
          </a:p>
        </p:txBody>
      </p:sp>
    </p:spTree>
    <p:extLst>
      <p:ext uri="{BB962C8B-B14F-4D97-AF65-F5344CB8AC3E}">
        <p14:creationId xmlns:p14="http://schemas.microsoft.com/office/powerpoint/2010/main" val="300291840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1763" y="358775"/>
            <a:ext cx="5984875" cy="84931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2238" y="1600200"/>
            <a:ext cx="8542337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3188" y="6430963"/>
            <a:ext cx="2133600" cy="215900"/>
          </a:xfrm>
        </p:spPr>
        <p:txBody>
          <a:bodyPr/>
          <a:lstStyle>
            <a:lvl1pPr>
              <a:defRPr/>
            </a:lvl1pPr>
          </a:lstStyle>
          <a:p>
            <a:fld id="{C788D4A8-D2E8-49D1-A0A9-01D9811BBC94}" type="datetime1">
              <a:rPr lang="de-DE"/>
              <a:pPr/>
              <a:t>11.06.2021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6610350" y="6432550"/>
            <a:ext cx="2133600" cy="222250"/>
          </a:xfrm>
        </p:spPr>
        <p:txBody>
          <a:bodyPr/>
          <a:lstStyle>
            <a:lvl1pPr>
              <a:defRPr/>
            </a:lvl1pPr>
          </a:lstStyle>
          <a:p>
            <a:fld id="{70577BF6-C7C4-441A-A228-42FCE27E9C75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2336800" y="6432550"/>
            <a:ext cx="4192588" cy="22225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Dr. Jens K. Perret</a:t>
            </a:r>
          </a:p>
        </p:txBody>
      </p:sp>
    </p:spTree>
    <p:extLst>
      <p:ext uri="{BB962C8B-B14F-4D97-AF65-F5344CB8AC3E}">
        <p14:creationId xmlns:p14="http://schemas.microsoft.com/office/powerpoint/2010/main" val="1921424946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wmf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9" descr="schump_logo_agent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04813"/>
            <a:ext cx="2376487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4" name="Line 20"/>
          <p:cNvSpPr>
            <a:spLocks noChangeShapeType="1"/>
          </p:cNvSpPr>
          <p:nvPr userDrawn="1"/>
        </p:nvSpPr>
        <p:spPr bwMode="auto">
          <a:xfrm>
            <a:off x="0" y="1268413"/>
            <a:ext cx="8745538" cy="0"/>
          </a:xfrm>
          <a:prstGeom prst="line">
            <a:avLst/>
          </a:prstGeom>
          <a:noFill/>
          <a:ln w="25400">
            <a:solidFill>
              <a:srgbClr val="1A516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166" name="Rectangle 22"/>
          <p:cNvSpPr>
            <a:spLocks noChangeArrowheads="1"/>
          </p:cNvSpPr>
          <p:nvPr userDrawn="1"/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80000"/>
              </a:lnSpc>
              <a:defRPr/>
            </a:pPr>
            <a:endParaRPr lang="de-DE" sz="2100">
              <a:solidFill>
                <a:srgbClr val="696C6E"/>
              </a:solidFill>
              <a:latin typeface="Arial Black" pitchFamily="34" charset="0"/>
            </a:endParaRPr>
          </a:p>
        </p:txBody>
      </p:sp>
      <p:pic>
        <p:nvPicPr>
          <p:cNvPr id="1030" name="Picture 23"/>
          <p:cNvPicPr>
            <a:picLocks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9525"/>
            <a:ext cx="87582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4"/>
          <p:cNvPicPr>
            <a:picLocks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6648450"/>
            <a:ext cx="87582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31763" y="358775"/>
            <a:ext cx="5984875" cy="84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238" y="1600200"/>
            <a:ext cx="854233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3188" y="6430963"/>
            <a:ext cx="21336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Tahoma" charset="0"/>
              </a:defRPr>
            </a:lvl1pPr>
          </a:lstStyle>
          <a:p>
            <a:fld id="{75F49055-AFCF-4ECC-93DA-766A750C82DD}" type="datetime1">
              <a:rPr lang="de-DE"/>
              <a:pPr/>
              <a:t>11.06.2021</a:t>
            </a:fld>
            <a:endParaRPr lang="de-DE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10350" y="6432550"/>
            <a:ext cx="2133600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latin typeface="Tahoma" charset="0"/>
              </a:defRPr>
            </a:lvl1pPr>
          </a:lstStyle>
          <a:p>
            <a:fld id="{3AC06588-3687-4CBB-984A-0ECAAAB5BE90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6800" y="6432550"/>
            <a:ext cx="4192588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>
                <a:latin typeface="Tahoma" charset="0"/>
              </a:defRPr>
            </a:lvl1pPr>
          </a:lstStyle>
          <a:p>
            <a:r>
              <a:rPr lang="de-DE" dirty="0"/>
              <a:t>Dr. Jens K. Perret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6" r:id="rId2"/>
    <p:sldLayoutId id="2147483697" r:id="rId3"/>
  </p:sldLayoutIdLst>
  <p:transition spd="slow"/>
  <p:hf hdr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696C6E"/>
          </a:solidFill>
          <a:latin typeface="Tahoma" charset="0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696C6E"/>
          </a:solidFill>
          <a:latin typeface="Tahoma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696C6E"/>
          </a:solidFill>
          <a:latin typeface="Tahoma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696C6E"/>
          </a:solidFill>
          <a:latin typeface="Tahoma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696C6E"/>
          </a:solidFill>
          <a:latin typeface="Tahoma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100">
          <a:solidFill>
            <a:srgbClr val="696C6E"/>
          </a:solidFill>
          <a:latin typeface="Arial Black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100">
          <a:solidFill>
            <a:srgbClr val="696C6E"/>
          </a:solidFill>
          <a:latin typeface="Arial Black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100">
          <a:solidFill>
            <a:srgbClr val="696C6E"/>
          </a:solidFill>
          <a:latin typeface="Arial Black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100">
          <a:solidFill>
            <a:srgbClr val="696C6E"/>
          </a:solidFill>
          <a:latin typeface="Arial Black" pitchFamily="34" charset="0"/>
        </a:defRPr>
      </a:lvl9pPr>
    </p:titleStyle>
    <p:bodyStyle>
      <a:lvl1pPr marL="180975" indent="-180975" algn="l" rtl="0" eaLnBrk="0" fontAlgn="base" hangingPunct="0">
        <a:spcBef>
          <a:spcPct val="40000"/>
        </a:spcBef>
        <a:spcAft>
          <a:spcPct val="0"/>
        </a:spcAft>
        <a:buChar char="•"/>
        <a:defRPr sz="2100">
          <a:solidFill>
            <a:srgbClr val="696C6E"/>
          </a:solidFill>
          <a:latin typeface="+mn-lt"/>
          <a:ea typeface="+mn-ea"/>
          <a:cs typeface="+mn-cs"/>
        </a:defRPr>
      </a:lvl1pPr>
      <a:lvl2pPr marL="989013" indent="-276225" algn="l" rtl="0" eaLnBrk="0" fontAlgn="base" hangingPunct="0">
        <a:spcBef>
          <a:spcPct val="40000"/>
        </a:spcBef>
        <a:spcAft>
          <a:spcPct val="0"/>
        </a:spcAft>
        <a:buChar char="–"/>
        <a:defRPr sz="2100">
          <a:solidFill>
            <a:srgbClr val="696C6E"/>
          </a:solidFill>
          <a:latin typeface="+mn-lt"/>
        </a:defRPr>
      </a:lvl2pPr>
      <a:lvl3pPr marL="1616075" indent="-180975" algn="l" rtl="0" eaLnBrk="0" fontAlgn="base" hangingPunct="0">
        <a:spcBef>
          <a:spcPct val="40000"/>
        </a:spcBef>
        <a:spcAft>
          <a:spcPct val="0"/>
        </a:spcAft>
        <a:buChar char="•"/>
        <a:defRPr sz="2100">
          <a:solidFill>
            <a:srgbClr val="696C6E"/>
          </a:solidFill>
          <a:latin typeface="+mn-lt"/>
        </a:defRPr>
      </a:lvl3pPr>
      <a:lvl4pPr marL="2424113" indent="-276225" algn="l" rtl="0" eaLnBrk="0" fontAlgn="base" hangingPunct="0">
        <a:spcBef>
          <a:spcPct val="40000"/>
        </a:spcBef>
        <a:spcAft>
          <a:spcPct val="0"/>
        </a:spcAft>
        <a:buChar char="–"/>
        <a:defRPr sz="2100">
          <a:solidFill>
            <a:srgbClr val="696C6E"/>
          </a:solidFill>
          <a:latin typeface="+mn-lt"/>
        </a:defRPr>
      </a:lvl4pPr>
      <a:lvl5pPr marL="3051175" indent="-180975" algn="l" rtl="0" eaLnBrk="0" fontAlgn="base" hangingPunct="0">
        <a:spcBef>
          <a:spcPct val="40000"/>
        </a:spcBef>
        <a:spcAft>
          <a:spcPct val="0"/>
        </a:spcAft>
        <a:buChar char="»"/>
        <a:defRPr sz="2100">
          <a:solidFill>
            <a:srgbClr val="696C6E"/>
          </a:solidFill>
          <a:latin typeface="+mn-lt"/>
        </a:defRPr>
      </a:lvl5pPr>
      <a:lvl6pPr marL="3508375" indent="-180975" algn="l" rtl="0" fontAlgn="base">
        <a:spcBef>
          <a:spcPct val="40000"/>
        </a:spcBef>
        <a:spcAft>
          <a:spcPct val="0"/>
        </a:spcAft>
        <a:buChar char="»"/>
        <a:defRPr sz="2100">
          <a:solidFill>
            <a:srgbClr val="696C6E"/>
          </a:solidFill>
          <a:latin typeface="+mn-lt"/>
        </a:defRPr>
      </a:lvl6pPr>
      <a:lvl7pPr marL="3965575" indent="-180975" algn="l" rtl="0" fontAlgn="base">
        <a:spcBef>
          <a:spcPct val="40000"/>
        </a:spcBef>
        <a:spcAft>
          <a:spcPct val="0"/>
        </a:spcAft>
        <a:buChar char="»"/>
        <a:defRPr sz="2100">
          <a:solidFill>
            <a:srgbClr val="696C6E"/>
          </a:solidFill>
          <a:latin typeface="+mn-lt"/>
        </a:defRPr>
      </a:lvl7pPr>
      <a:lvl8pPr marL="4422775" indent="-180975" algn="l" rtl="0" fontAlgn="base">
        <a:spcBef>
          <a:spcPct val="40000"/>
        </a:spcBef>
        <a:spcAft>
          <a:spcPct val="0"/>
        </a:spcAft>
        <a:buChar char="»"/>
        <a:defRPr sz="2100">
          <a:solidFill>
            <a:srgbClr val="696C6E"/>
          </a:solidFill>
          <a:latin typeface="+mn-lt"/>
        </a:defRPr>
      </a:lvl8pPr>
      <a:lvl9pPr marL="4879975" indent="-180975" algn="l" rtl="0" fontAlgn="base">
        <a:spcBef>
          <a:spcPct val="40000"/>
        </a:spcBef>
        <a:spcAft>
          <a:spcPct val="0"/>
        </a:spcAft>
        <a:buChar char="»"/>
        <a:defRPr sz="2100">
          <a:solidFill>
            <a:srgbClr val="696C6E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1363" y="1989138"/>
            <a:ext cx="6759575" cy="1409700"/>
          </a:xfrm>
        </p:spPr>
        <p:txBody>
          <a:bodyPr anchor="ctr"/>
          <a:lstStyle/>
          <a:p>
            <a:pPr algn="r"/>
            <a:r>
              <a:rPr lang="de-DE" sz="3600" dirty="0"/>
              <a:t>Titel der Abschlussarbeit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62625" y="3529013"/>
            <a:ext cx="3008313" cy="1885950"/>
          </a:xfrm>
        </p:spPr>
        <p:txBody>
          <a:bodyPr/>
          <a:lstStyle/>
          <a:p>
            <a:pPr>
              <a:buFontTx/>
              <a:buNone/>
            </a:pPr>
            <a:r>
              <a:rPr lang="de-DE" sz="1600" dirty="0">
                <a:latin typeface="Tahoma" charset="0"/>
              </a:rPr>
              <a:t>Name</a:t>
            </a:r>
          </a:p>
          <a:p>
            <a:pPr>
              <a:buFontTx/>
              <a:buNone/>
            </a:pPr>
            <a:r>
              <a:rPr lang="de-DE" sz="1600" dirty="0">
                <a:latin typeface="Tahoma" charset="0"/>
              </a:rPr>
              <a:t>Matrikelnummer</a:t>
            </a:r>
          </a:p>
          <a:p>
            <a:pPr>
              <a:buFontTx/>
              <a:buNone/>
            </a:pPr>
            <a:r>
              <a:rPr lang="de-DE" sz="1600" dirty="0">
                <a:latin typeface="Tahoma" charset="0"/>
              </a:rPr>
              <a:t>Adresse</a:t>
            </a:r>
          </a:p>
          <a:p>
            <a:pPr>
              <a:buFontTx/>
              <a:buNone/>
            </a:pPr>
            <a:endParaRPr lang="de-DE" sz="1600" dirty="0">
              <a:latin typeface="Tahoma" charset="0"/>
            </a:endParaRPr>
          </a:p>
          <a:p>
            <a:pPr>
              <a:buFontTx/>
              <a:buNone/>
            </a:pPr>
            <a:r>
              <a:rPr lang="de-DE" sz="1600" dirty="0">
                <a:latin typeface="Tahoma" charset="0"/>
              </a:rPr>
              <a:t>E-Mail Adresse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4169-A53C-4699-8060-C6E14212CD9C}" type="datetime1">
              <a:rPr lang="de-DE"/>
              <a:pPr/>
              <a:t>11.06.2021</a:t>
            </a:fld>
            <a:endParaRPr lang="de-DE" dirty="0"/>
          </a:p>
        </p:txBody>
      </p:sp>
      <p:sp>
        <p:nvSpPr>
          <p:cNvPr id="5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3B95F-13F9-4C5E-BBE3-985628223585}" type="slidenum">
              <a:rPr lang="de-DE"/>
              <a:pPr/>
              <a:t>2</a:t>
            </a:fld>
            <a:endParaRPr lang="de-DE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Name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dirty="0"/>
              <a:t>Inhalt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9DE243C-833D-438D-AEB2-65B2C8F1A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1600200"/>
            <a:ext cx="854233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2100">
                <a:solidFill>
                  <a:srgbClr val="696C6E"/>
                </a:solidFill>
                <a:latin typeface="+mn-lt"/>
                <a:ea typeface="+mn-ea"/>
                <a:cs typeface="+mn-cs"/>
              </a:defRPr>
            </a:lvl1pPr>
            <a:lvl2pPr marL="989013" indent="-276225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2100">
                <a:solidFill>
                  <a:srgbClr val="696C6E"/>
                </a:solidFill>
                <a:latin typeface="+mn-lt"/>
              </a:defRPr>
            </a:lvl2pPr>
            <a:lvl3pPr marL="1616075" indent="-180975" algn="l" rtl="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2100">
                <a:solidFill>
                  <a:srgbClr val="696C6E"/>
                </a:solidFill>
                <a:latin typeface="+mn-lt"/>
              </a:defRPr>
            </a:lvl3pPr>
            <a:lvl4pPr marL="2424113" indent="-276225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2100">
                <a:solidFill>
                  <a:srgbClr val="696C6E"/>
                </a:solidFill>
                <a:latin typeface="+mn-lt"/>
              </a:defRPr>
            </a:lvl4pPr>
            <a:lvl5pPr marL="3051175" indent="-180975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100">
                <a:solidFill>
                  <a:srgbClr val="696C6E"/>
                </a:solidFill>
                <a:latin typeface="+mn-lt"/>
              </a:defRPr>
            </a:lvl5pPr>
            <a:lvl6pPr marL="3508375" indent="-180975" algn="l" rtl="0" fontAlgn="base">
              <a:spcBef>
                <a:spcPct val="40000"/>
              </a:spcBef>
              <a:spcAft>
                <a:spcPct val="0"/>
              </a:spcAft>
              <a:buChar char="»"/>
              <a:defRPr sz="2100">
                <a:solidFill>
                  <a:srgbClr val="696C6E"/>
                </a:solidFill>
                <a:latin typeface="+mn-lt"/>
              </a:defRPr>
            </a:lvl6pPr>
            <a:lvl7pPr marL="3965575" indent="-180975" algn="l" rtl="0" fontAlgn="base">
              <a:spcBef>
                <a:spcPct val="40000"/>
              </a:spcBef>
              <a:spcAft>
                <a:spcPct val="0"/>
              </a:spcAft>
              <a:buChar char="»"/>
              <a:defRPr sz="2100">
                <a:solidFill>
                  <a:srgbClr val="696C6E"/>
                </a:solidFill>
                <a:latin typeface="+mn-lt"/>
              </a:defRPr>
            </a:lvl7pPr>
            <a:lvl8pPr marL="4422775" indent="-180975" algn="l" rtl="0" fontAlgn="base">
              <a:spcBef>
                <a:spcPct val="40000"/>
              </a:spcBef>
              <a:spcAft>
                <a:spcPct val="0"/>
              </a:spcAft>
              <a:buChar char="»"/>
              <a:defRPr sz="2100">
                <a:solidFill>
                  <a:srgbClr val="696C6E"/>
                </a:solidFill>
                <a:latin typeface="+mn-lt"/>
              </a:defRPr>
            </a:lvl8pPr>
            <a:lvl9pPr marL="4879975" indent="-180975" algn="l" rtl="0" fontAlgn="base">
              <a:spcBef>
                <a:spcPct val="40000"/>
              </a:spcBef>
              <a:spcAft>
                <a:spcPct val="0"/>
              </a:spcAft>
              <a:buChar char="»"/>
              <a:defRPr sz="2100">
                <a:solidFill>
                  <a:srgbClr val="696C6E"/>
                </a:solidFill>
                <a:latin typeface="+mn-lt"/>
              </a:defRPr>
            </a:lvl9pPr>
          </a:lstStyle>
          <a:p>
            <a:pPr marL="342900" indent="-342900" eaLnBrk="1" hangingPunct="1">
              <a:buFontTx/>
              <a:buNone/>
            </a:pPr>
            <a:r>
              <a:rPr lang="de-DE" kern="0" dirty="0"/>
              <a:t>Kapitel A	</a:t>
            </a:r>
          </a:p>
          <a:p>
            <a:pPr marL="342900" indent="-342900" eaLnBrk="1" hangingPunct="1">
              <a:buFontTx/>
              <a:buNone/>
            </a:pPr>
            <a:r>
              <a:rPr lang="de-DE" kern="0" dirty="0"/>
              <a:t>Unterkapitel </a:t>
            </a:r>
            <a:r>
              <a:rPr lang="de-DE" kern="0" dirty="0" err="1"/>
              <a:t>A.a</a:t>
            </a:r>
            <a:endParaRPr lang="de-DE" kern="0" dirty="0"/>
          </a:p>
          <a:p>
            <a:pPr marL="342900" indent="-342900" eaLnBrk="1" hangingPunct="1">
              <a:buFontTx/>
              <a:buNone/>
            </a:pPr>
            <a:r>
              <a:rPr lang="de-DE" kern="0" dirty="0"/>
              <a:t>Unterkapitel </a:t>
            </a:r>
            <a:r>
              <a:rPr lang="de-DE" kern="0" dirty="0" err="1"/>
              <a:t>A.b</a:t>
            </a:r>
            <a:endParaRPr lang="de-DE" kern="0" dirty="0"/>
          </a:p>
          <a:p>
            <a:pPr marL="342900" indent="-342900" eaLnBrk="1" hangingPunct="1">
              <a:buFontTx/>
              <a:buNone/>
            </a:pPr>
            <a:endParaRPr lang="de-DE" kern="0" dirty="0"/>
          </a:p>
          <a:p>
            <a:pPr marL="342900" indent="-342900" eaLnBrk="1" hangingPunct="1">
              <a:buFontTx/>
              <a:buNone/>
            </a:pPr>
            <a:r>
              <a:rPr lang="de-DE" kern="0" dirty="0"/>
              <a:t>Kapitel B</a:t>
            </a:r>
          </a:p>
          <a:p>
            <a:pPr marL="342900" indent="-342900" eaLnBrk="1" hangingPunct="1">
              <a:buFontTx/>
              <a:buNone/>
            </a:pPr>
            <a:endParaRPr lang="de-DE" kern="0" dirty="0"/>
          </a:p>
          <a:p>
            <a:pPr marL="342900" indent="-342900" eaLnBrk="1" hangingPunct="1">
              <a:buFontTx/>
              <a:buNone/>
            </a:pPr>
            <a:r>
              <a:rPr lang="de-DE" kern="0" dirty="0"/>
              <a:t>Kapitel C</a:t>
            </a:r>
          </a:p>
          <a:p>
            <a:pPr marL="342900" indent="-342900" eaLnBrk="1" hangingPunct="1">
              <a:buFontTx/>
              <a:buNone/>
            </a:pPr>
            <a:r>
              <a:rPr lang="de-DE" kern="0" dirty="0"/>
              <a:t>Unterkapitel </a:t>
            </a:r>
            <a:r>
              <a:rPr lang="de-DE" kern="0" dirty="0" err="1"/>
              <a:t>C.a</a:t>
            </a:r>
            <a:endParaRPr lang="de-DE" kern="0" dirty="0"/>
          </a:p>
          <a:p>
            <a:pPr marL="342900" indent="-342900" eaLnBrk="1" hangingPunct="1">
              <a:buFontTx/>
              <a:buNone/>
            </a:pPr>
            <a:r>
              <a:rPr lang="de-DE" kern="0" dirty="0"/>
              <a:t>Unterkapitel </a:t>
            </a:r>
            <a:r>
              <a:rPr lang="de-DE" kern="0" dirty="0" err="1"/>
              <a:t>C.b</a:t>
            </a:r>
            <a:endParaRPr lang="de-DE" kern="0" dirty="0"/>
          </a:p>
          <a:p>
            <a:pPr marL="342900" indent="-342900" eaLnBrk="1" hangingPunct="1">
              <a:buFontTx/>
              <a:buNone/>
            </a:pPr>
            <a:endParaRPr lang="de-DE" kern="0" dirty="0"/>
          </a:p>
          <a:p>
            <a:pPr marL="342900" indent="-342900" eaLnBrk="1" hangingPunct="1">
              <a:buFontTx/>
              <a:buNone/>
            </a:pPr>
            <a:r>
              <a:rPr lang="de-DE" kern="0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129051439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4169-A53C-4699-8060-C6E14212CD9C}" type="datetime1">
              <a:rPr lang="de-DE"/>
              <a:pPr/>
              <a:t>11.06.2021</a:t>
            </a:fld>
            <a:endParaRPr lang="de-DE" dirty="0"/>
          </a:p>
        </p:txBody>
      </p:sp>
      <p:sp>
        <p:nvSpPr>
          <p:cNvPr id="5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3B95F-13F9-4C5E-BBE3-985628223585}" type="slidenum">
              <a:rPr lang="de-DE"/>
              <a:pPr/>
              <a:t>3</a:t>
            </a:fld>
            <a:endParaRPr lang="de-DE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Name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dirty="0"/>
              <a:t>Titel des Kapitels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3188" y="1415642"/>
            <a:ext cx="8542337" cy="4525963"/>
          </a:xfrm>
        </p:spPr>
        <p:txBody>
          <a:bodyPr/>
          <a:lstStyle/>
          <a:p>
            <a:pPr eaLnBrk="1" hangingPunct="1"/>
            <a:r>
              <a:rPr lang="de-DE" sz="2000" dirty="0"/>
              <a:t>Schriftgröße 18-21</a:t>
            </a:r>
          </a:p>
          <a:p>
            <a:pPr eaLnBrk="1" hangingPunct="1"/>
            <a:r>
              <a:rPr lang="de-DE" sz="2000" dirty="0"/>
              <a:t>Nicht zu viel Inhalt auf eine Folie</a:t>
            </a:r>
          </a:p>
          <a:p>
            <a:pPr eaLnBrk="1" hangingPunct="1"/>
            <a:r>
              <a:rPr lang="de-DE" sz="2000" dirty="0"/>
              <a:t>Fließtext möglichst vermeiden (besser: Stichpunkte)</a:t>
            </a:r>
          </a:p>
          <a:p>
            <a:pPr eaLnBrk="1" hangingPunct="1"/>
            <a:r>
              <a:rPr lang="de-DE" sz="2000" dirty="0"/>
              <a:t>Möglichst simples Layout (möglichst wenig Animationen, Ton)</a:t>
            </a:r>
          </a:p>
          <a:p>
            <a:pPr eaLnBrk="1" hangingPunct="1"/>
            <a:r>
              <a:rPr lang="de-DE" sz="2000" dirty="0"/>
              <a:t>Abbildungen idealerweise als erweiterte Metadateien einfügen (eventuell auch Tabellen, wenn nicht in PowerPoint erstellt)</a:t>
            </a:r>
          </a:p>
          <a:p>
            <a:pPr eaLnBrk="1" hangingPunct="1"/>
            <a:r>
              <a:rPr lang="de-DE" sz="2000" dirty="0"/>
              <a:t>Schriftgröße in Abbildungen und Tabellen sollte zum Rest des Layouts passen</a:t>
            </a:r>
          </a:p>
          <a:p>
            <a:pPr eaLnBrk="1" hangingPunct="1"/>
            <a:r>
              <a:rPr lang="de-DE" sz="2000" dirty="0"/>
              <a:t>Titelseiten für einzelne Kapitel sind fakultativ</a:t>
            </a:r>
          </a:p>
          <a:p>
            <a:pPr eaLnBrk="1" hangingPunct="1"/>
            <a:r>
              <a:rPr lang="de-DE" sz="2000" dirty="0"/>
              <a:t>Idealerweise eine Tabelle oder Abbildung pro Folie</a:t>
            </a:r>
          </a:p>
          <a:p>
            <a:pPr eaLnBrk="1" hangingPunct="1"/>
            <a:r>
              <a:rPr lang="de-DE" sz="2000" dirty="0"/>
              <a:t>Alle Quellen müssen im Text, unter Abbildungen und Tabellen, angegeben werden (Schriftgröße kann kleiner sein als 18-21)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11225AB-BEC7-43E9-82A5-5264E8B67ADC}"/>
              </a:ext>
            </a:extLst>
          </p:cNvPr>
          <p:cNvSpPr txBox="1"/>
          <p:nvPr/>
        </p:nvSpPr>
        <p:spPr>
          <a:xfrm>
            <a:off x="7207311" y="6042828"/>
            <a:ext cx="13676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Source: Autor (2014)</a:t>
            </a:r>
          </a:p>
        </p:txBody>
      </p:sp>
    </p:spTree>
    <p:extLst>
      <p:ext uri="{BB962C8B-B14F-4D97-AF65-F5344CB8AC3E}">
        <p14:creationId xmlns:p14="http://schemas.microsoft.com/office/powerpoint/2010/main" val="382314286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4169-A53C-4699-8060-C6E14212CD9C}" type="datetime1">
              <a:rPr lang="de-DE"/>
              <a:pPr/>
              <a:t>11.06.2021</a:t>
            </a:fld>
            <a:endParaRPr lang="de-DE" dirty="0"/>
          </a:p>
        </p:txBody>
      </p:sp>
      <p:sp>
        <p:nvSpPr>
          <p:cNvPr id="5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3B95F-13F9-4C5E-BBE3-985628223585}" type="slidenum">
              <a:rPr lang="de-DE"/>
              <a:pPr/>
              <a:t>4</a:t>
            </a:fld>
            <a:endParaRPr lang="de-DE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Name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dirty="0"/>
              <a:t>Abbildungen</a:t>
            </a:r>
          </a:p>
        </p:txBody>
      </p:sp>
      <p:sp>
        <p:nvSpPr>
          <p:cNvPr id="2" name="Rechteck 1"/>
          <p:cNvSpPr/>
          <p:nvPr/>
        </p:nvSpPr>
        <p:spPr>
          <a:xfrm>
            <a:off x="1914144" y="2462784"/>
            <a:ext cx="4608576" cy="29626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828800" y="5449824"/>
            <a:ext cx="13676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Source: Autor (2014)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828800" y="1771366"/>
            <a:ext cx="4608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696C6E"/>
                </a:solidFill>
              </a:rPr>
              <a:t>Name der Abbildung</a:t>
            </a:r>
          </a:p>
          <a:p>
            <a:r>
              <a:rPr lang="de-DE" dirty="0">
                <a:solidFill>
                  <a:srgbClr val="696C6E"/>
                </a:solidFill>
              </a:rPr>
              <a:t>(so fern nicht bereits im Folientitel genannt)</a:t>
            </a:r>
          </a:p>
        </p:txBody>
      </p:sp>
      <p:sp>
        <p:nvSpPr>
          <p:cNvPr id="10" name="Smiley 9">
            <a:extLst>
              <a:ext uri="{FF2B5EF4-FFF2-40B4-BE49-F238E27FC236}">
                <a16:creationId xmlns:a16="http://schemas.microsoft.com/office/drawing/2014/main" id="{65B8BD03-50A2-4CE0-97FD-3A1DEA95D972}"/>
              </a:ext>
            </a:extLst>
          </p:cNvPr>
          <p:cNvSpPr/>
          <p:nvPr/>
        </p:nvSpPr>
        <p:spPr>
          <a:xfrm>
            <a:off x="3538924" y="3281382"/>
            <a:ext cx="1359016" cy="1325460"/>
          </a:xfrm>
          <a:prstGeom prst="smileyFace">
            <a:avLst/>
          </a:prstGeom>
          <a:solidFill>
            <a:srgbClr val="FFC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0144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3BE1D310-606F-4CAE-9955-73F74FF21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Tabellen</a:t>
            </a:r>
            <a:endParaRPr lang="en-US" dirty="0"/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822BE0E8-7E6B-4389-AC64-CF38F863E2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781387"/>
              </p:ext>
            </p:extLst>
          </p:nvPr>
        </p:nvGraphicFramePr>
        <p:xfrm>
          <a:off x="209725" y="2211883"/>
          <a:ext cx="8534224" cy="34339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556">
                  <a:extLst>
                    <a:ext uri="{9D8B030D-6E8A-4147-A177-3AD203B41FA5}">
                      <a16:colId xmlns:a16="http://schemas.microsoft.com/office/drawing/2014/main" val="3858892506"/>
                    </a:ext>
                  </a:extLst>
                </a:gridCol>
                <a:gridCol w="2133556">
                  <a:extLst>
                    <a:ext uri="{9D8B030D-6E8A-4147-A177-3AD203B41FA5}">
                      <a16:colId xmlns:a16="http://schemas.microsoft.com/office/drawing/2014/main" val="2615434110"/>
                    </a:ext>
                  </a:extLst>
                </a:gridCol>
                <a:gridCol w="2133556">
                  <a:extLst>
                    <a:ext uri="{9D8B030D-6E8A-4147-A177-3AD203B41FA5}">
                      <a16:colId xmlns:a16="http://schemas.microsoft.com/office/drawing/2014/main" val="4195947977"/>
                    </a:ext>
                  </a:extLst>
                </a:gridCol>
                <a:gridCol w="2133556">
                  <a:extLst>
                    <a:ext uri="{9D8B030D-6E8A-4147-A177-3AD203B41FA5}">
                      <a16:colId xmlns:a16="http://schemas.microsoft.com/office/drawing/2014/main" val="1134261192"/>
                    </a:ext>
                  </a:extLst>
                </a:gridCol>
              </a:tblGrid>
              <a:tr h="8584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Spalte</a:t>
                      </a:r>
                      <a:r>
                        <a:rPr lang="en-US" dirty="0"/>
                        <a:t> 1</a:t>
                      </a:r>
                    </a:p>
                  </a:txBody>
                  <a:tcPr>
                    <a:lnL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Spalte</a:t>
                      </a:r>
                      <a:r>
                        <a:rPr lang="en-US" dirty="0"/>
                        <a:t> 2</a:t>
                      </a:r>
                    </a:p>
                  </a:txBody>
                  <a:tcPr>
                    <a:lnB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Spalte</a:t>
                      </a:r>
                      <a:r>
                        <a:rPr lang="en-US" dirty="0"/>
                        <a:t> 3</a:t>
                      </a:r>
                    </a:p>
                  </a:txBody>
                  <a:tcPr>
                    <a:lnB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762323"/>
                  </a:ext>
                </a:extLst>
              </a:tr>
              <a:tr h="858477">
                <a:tc>
                  <a:txBody>
                    <a:bodyPr/>
                    <a:lstStyle/>
                    <a:p>
                      <a:r>
                        <a:rPr lang="en-US" dirty="0" err="1"/>
                        <a:t>Zeile</a:t>
                      </a:r>
                      <a:r>
                        <a:rPr lang="en-US" dirty="0"/>
                        <a:t> 1</a:t>
                      </a:r>
                    </a:p>
                  </a:txBody>
                  <a:tcPr>
                    <a:lnR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T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T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33653373"/>
                  </a:ext>
                </a:extLst>
              </a:tr>
              <a:tr h="858477">
                <a:tc>
                  <a:txBody>
                    <a:bodyPr/>
                    <a:lstStyle/>
                    <a:p>
                      <a:r>
                        <a:rPr lang="en-US" dirty="0" err="1"/>
                        <a:t>Zeile</a:t>
                      </a:r>
                      <a:r>
                        <a:rPr lang="en-US" dirty="0"/>
                        <a:t> 2</a:t>
                      </a:r>
                    </a:p>
                  </a:txBody>
                  <a:tcPr>
                    <a:lnR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>
                    <a:lnL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123118"/>
                  </a:ext>
                </a:extLst>
              </a:tr>
              <a:tr h="858477">
                <a:tc>
                  <a:txBody>
                    <a:bodyPr/>
                    <a:lstStyle/>
                    <a:p>
                      <a:r>
                        <a:rPr lang="en-US" dirty="0" err="1"/>
                        <a:t>Zeile</a:t>
                      </a:r>
                      <a:r>
                        <a:rPr lang="en-US" dirty="0"/>
                        <a:t> 3</a:t>
                      </a:r>
                    </a:p>
                  </a:txBody>
                  <a:tcPr>
                    <a:lnR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111</a:t>
                      </a:r>
                    </a:p>
                  </a:txBody>
                  <a:tcPr>
                    <a:lnL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489725"/>
                  </a:ext>
                </a:extLst>
              </a:tr>
            </a:tbl>
          </a:graphicData>
        </a:graphic>
      </p:graphicFrame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8319F00-570D-4494-8293-A6E8FB5C5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C20-8D33-47CD-AA81-1F7FDFB7B22A}" type="datetime1">
              <a:rPr lang="de-DE" smtClean="0"/>
              <a:pPr/>
              <a:t>11.06.2021</a:t>
            </a:fld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02E1DD3-11FF-4EDC-B3C8-AF5AD69C09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F960A8-2B48-4437-AF9D-6C05C1C393AF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11F66FF-D9BA-425E-87B7-7C60BD20495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Name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A8A9107-5B72-4246-B177-E39ECFCBE3AF}"/>
              </a:ext>
            </a:extLst>
          </p:cNvPr>
          <p:cNvSpPr txBox="1"/>
          <p:nvPr/>
        </p:nvSpPr>
        <p:spPr>
          <a:xfrm>
            <a:off x="131762" y="1495338"/>
            <a:ext cx="5684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696C6E"/>
                </a:solidFill>
              </a:rPr>
              <a:t>Name der Tabelle</a:t>
            </a:r>
          </a:p>
          <a:p>
            <a:r>
              <a:rPr lang="de-DE" dirty="0">
                <a:solidFill>
                  <a:srgbClr val="696C6E"/>
                </a:solidFill>
              </a:rPr>
              <a:t>(so fern nicht bereits im Folientitel genannt)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8245677-75AE-423E-86B2-3723DEB60424}"/>
              </a:ext>
            </a:extLst>
          </p:cNvPr>
          <p:cNvSpPr txBox="1"/>
          <p:nvPr/>
        </p:nvSpPr>
        <p:spPr>
          <a:xfrm>
            <a:off x="209725" y="5755742"/>
            <a:ext cx="13676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Source: Autor (2014)</a:t>
            </a:r>
          </a:p>
        </p:txBody>
      </p:sp>
    </p:spTree>
    <p:extLst>
      <p:ext uri="{BB962C8B-B14F-4D97-AF65-F5344CB8AC3E}">
        <p14:creationId xmlns:p14="http://schemas.microsoft.com/office/powerpoint/2010/main" val="73098990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4169-A53C-4699-8060-C6E14212CD9C}" type="datetime1">
              <a:rPr lang="de-DE"/>
              <a:pPr/>
              <a:t>11.06.2021</a:t>
            </a:fld>
            <a:endParaRPr lang="de-DE" dirty="0"/>
          </a:p>
        </p:txBody>
      </p:sp>
      <p:sp>
        <p:nvSpPr>
          <p:cNvPr id="5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3B95F-13F9-4C5E-BBE3-985628223585}" type="slidenum">
              <a:rPr lang="de-DE"/>
              <a:pPr/>
              <a:t>6</a:t>
            </a:fld>
            <a:endParaRPr lang="de-DE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Name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dirty="0"/>
              <a:t>Literaturüberblick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42900" indent="-342900" eaLnBrk="1" hangingPunct="1">
              <a:buFontTx/>
              <a:buNone/>
            </a:pPr>
            <a:r>
              <a:rPr lang="de-DE" dirty="0"/>
              <a:t>Alle Quellen, die in der Präsentation benutzt wurden, aufführen.</a:t>
            </a:r>
          </a:p>
        </p:txBody>
      </p:sp>
    </p:spTree>
    <p:extLst>
      <p:ext uri="{BB962C8B-B14F-4D97-AF65-F5344CB8AC3E}">
        <p14:creationId xmlns:p14="http://schemas.microsoft.com/office/powerpoint/2010/main" val="16910847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1_Leer">
  <a:themeElements>
    <a:clrScheme name="">
      <a:dk1>
        <a:srgbClr val="544742"/>
      </a:dk1>
      <a:lt1>
        <a:srgbClr val="FFFFFF"/>
      </a:lt1>
      <a:dk2>
        <a:srgbClr val="A1948F"/>
      </a:dk2>
      <a:lt2>
        <a:srgbClr val="21140F"/>
      </a:lt2>
      <a:accent1>
        <a:srgbClr val="B30A00"/>
      </a:accent1>
      <a:accent2>
        <a:srgbClr val="800000"/>
      </a:accent2>
      <a:accent3>
        <a:srgbClr val="FFFFFF"/>
      </a:accent3>
      <a:accent4>
        <a:srgbClr val="463B37"/>
      </a:accent4>
      <a:accent5>
        <a:srgbClr val="D6AAAA"/>
      </a:accent5>
      <a:accent6>
        <a:srgbClr val="730000"/>
      </a:accent6>
      <a:hlink>
        <a:srgbClr val="E63D33"/>
      </a:hlink>
      <a:folHlink>
        <a:srgbClr val="000000"/>
      </a:folHlink>
    </a:clrScheme>
    <a:fontScheme name="1_Leer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200</Words>
  <Application>Microsoft Office PowerPoint</Application>
  <PresentationFormat>Bildschirmpräsentation (4:3)</PresentationFormat>
  <Paragraphs>73</Paragraphs>
  <Slides>6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Tahoma</vt:lpstr>
      <vt:lpstr>1_Leer</vt:lpstr>
      <vt:lpstr>Titel der Abschlussarbeit</vt:lpstr>
      <vt:lpstr>Inhalt</vt:lpstr>
      <vt:lpstr>Titel des Kapitels</vt:lpstr>
      <vt:lpstr>Abbildungen</vt:lpstr>
      <vt:lpstr>Tabellen</vt:lpstr>
      <vt:lpstr>Literaturüberblick</vt:lpstr>
    </vt:vector>
  </TitlesOfParts>
  <Company>BU Wuppertal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Hellebrandt</dc:creator>
  <cp:lastModifiedBy>Wilke Alina</cp:lastModifiedBy>
  <cp:revision>212</cp:revision>
  <cp:lastPrinted>2012-11-23T18:21:58Z</cp:lastPrinted>
  <dcterms:created xsi:type="dcterms:W3CDTF">2008-10-06T13:49:39Z</dcterms:created>
  <dcterms:modified xsi:type="dcterms:W3CDTF">2021-06-11T11:21:25Z</dcterms:modified>
</cp:coreProperties>
</file>